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422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8853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1392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7294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2231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087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8458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7963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9732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9843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5563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910AA-3F31-44B3-A62C-9DD6776035C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80F2F-AAEB-44EF-A8FA-33BF1B35A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8637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B5C998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00050"/>
            <a:ext cx="121920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5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</cp:revision>
  <dcterms:created xsi:type="dcterms:W3CDTF">2025-09-15T04:06:52Z</dcterms:created>
  <dcterms:modified xsi:type="dcterms:W3CDTF">2025-09-15T04:07:45Z</dcterms:modified>
</cp:coreProperties>
</file>

<file path=docProps/thumbnail.jpeg>
</file>